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945688"/>
  <p:defaultTextStyle>
    <a:defPPr>
      <a:defRPr lang="ja-JP"/>
    </a:defPPr>
    <a:lvl1pPr marL="0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0C"/>
    <a:srgbClr val="F4B414"/>
    <a:srgbClr val="FF9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304" y="72"/>
      </p:cViewPr>
      <p:guideLst>
        <p:guide orient="horz" pos="6735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EE66C-8832-4751-9E20-5BE55A57DEE3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635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79E51-A584-4D2E-83BA-04B1CB3CD3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35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6125"/>
            <a:ext cx="2635250" cy="372903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79E51-A584-4D2E-83BA-04B1CB3CD3B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54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図プレースホルダー 11"/>
          <p:cNvSpPr>
            <a:spLocks noGrp="1"/>
          </p:cNvSpPr>
          <p:nvPr>
            <p:ph type="pic" sz="quarter" idx="13" hasCustomPrompt="1"/>
          </p:nvPr>
        </p:nvSpPr>
        <p:spPr>
          <a:xfrm>
            <a:off x="4145611" y="2514248"/>
            <a:ext cx="2941561" cy="220897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bIns="720000" anchor="ctr" anchorCtr="1">
            <a:noAutofit/>
          </a:bodyPr>
          <a:lstStyle>
            <a:lvl1pPr marL="0" indent="0" algn="ctr">
              <a:buNone/>
              <a:defRPr sz="120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</a:p>
        </p:txBody>
      </p:sp>
      <p:sp>
        <p:nvSpPr>
          <p:cNvPr id="40" name="図プレースホルダー 11"/>
          <p:cNvSpPr>
            <a:spLocks noGrp="1"/>
          </p:cNvSpPr>
          <p:nvPr>
            <p:ph type="pic" sz="quarter" idx="14" hasCustomPrompt="1"/>
          </p:nvPr>
        </p:nvSpPr>
        <p:spPr>
          <a:xfrm>
            <a:off x="4145611" y="5256644"/>
            <a:ext cx="2941561" cy="220897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bIns="720000" anchor="ctr" anchorCtr="1">
            <a:noAutofit/>
          </a:bodyPr>
          <a:lstStyle>
            <a:lvl1pPr marL="0" indent="0" algn="ctr">
              <a:buNone/>
              <a:defRPr sz="120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</a:p>
        </p:txBody>
      </p:sp>
      <p:sp>
        <p:nvSpPr>
          <p:cNvPr id="41" name="図プレースホルダー 11"/>
          <p:cNvSpPr>
            <a:spLocks noGrp="1"/>
          </p:cNvSpPr>
          <p:nvPr>
            <p:ph type="pic" sz="quarter" idx="15" hasCustomPrompt="1"/>
          </p:nvPr>
        </p:nvSpPr>
        <p:spPr>
          <a:xfrm>
            <a:off x="4145611" y="7999040"/>
            <a:ext cx="2941561" cy="220897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bIns="720000" anchor="ctr" anchorCtr="1">
            <a:noAutofit/>
          </a:bodyPr>
          <a:lstStyle>
            <a:lvl1pPr marL="0" indent="0" algn="ctr">
              <a:buNone/>
              <a:defRPr sz="120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アイコンをクリックして写真を挿入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4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4"/>
            <a:ext cx="6805137" cy="1782234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794D-50CB-4AB6-8F2C-18B53BDDC689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3" y="9911200"/>
            <a:ext cx="2394400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2CAC-2281-4D7D-9851-20E2391BAA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872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6" indent="-26071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2" indent="-260718" algn="l" defTabSz="1042872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/>
          <p:cNvSpPr/>
          <p:nvPr/>
        </p:nvSpPr>
        <p:spPr>
          <a:xfrm>
            <a:off x="0" y="0"/>
            <a:ext cx="7561263" cy="2089150"/>
          </a:xfrm>
          <a:prstGeom prst="rect">
            <a:avLst/>
          </a:prstGeom>
          <a:solidFill>
            <a:srgbClr val="F4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980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33539" y="296503"/>
            <a:ext cx="4946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6000" spc="-300" dirty="0">
                <a:solidFill>
                  <a:schemeClr val="bg1"/>
                </a:solidFill>
                <a:latin typeface="+mj-lt"/>
                <a:ea typeface="+mj-ea"/>
              </a:rPr>
              <a:t>Lunch</a:t>
            </a:r>
            <a:r>
              <a:rPr lang="ja-JP" altLang="en-US" sz="6000" spc="-300" dirty="0">
                <a:solidFill>
                  <a:schemeClr val="bg1"/>
                </a:solidFill>
                <a:latin typeface="+mj-lt"/>
                <a:ea typeface="+mj-ea"/>
              </a:rPr>
              <a:t> </a:t>
            </a:r>
            <a:r>
              <a:rPr lang="en-US" altLang="ja-JP" sz="6000" spc="-300" dirty="0">
                <a:solidFill>
                  <a:schemeClr val="bg1"/>
                </a:solidFill>
                <a:latin typeface="+mj-lt"/>
                <a:ea typeface="+mj-ea"/>
              </a:rPr>
              <a:t>Menu</a:t>
            </a:r>
            <a:endParaRPr kumimoji="1" lang="ja-JP" altLang="en-US" sz="6000" spc="-300" dirty="0"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228431" y="279400"/>
            <a:ext cx="2006618" cy="15684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86906" y="1515141"/>
            <a:ext cx="1930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2A00C"/>
                </a:solidFill>
                <a:latin typeface="+mn-ea"/>
              </a:rPr>
              <a:t>スープ＆ドリンク付</a:t>
            </a:r>
            <a:endParaRPr kumimoji="1" lang="ja-JP" altLang="en-US" sz="1600" b="1" dirty="0">
              <a:solidFill>
                <a:srgbClr val="F2A00C"/>
              </a:solidFill>
              <a:latin typeface="+mn-ea"/>
            </a:endParaRPr>
          </a:p>
        </p:txBody>
      </p:sp>
      <p:cxnSp>
        <p:nvCxnSpPr>
          <p:cNvPr id="83" name="直線コネクタ 82"/>
          <p:cNvCxnSpPr/>
          <p:nvPr/>
        </p:nvCxnSpPr>
        <p:spPr>
          <a:xfrm>
            <a:off x="334606" y="1336708"/>
            <a:ext cx="4794219" cy="0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5180189" y="307536"/>
            <a:ext cx="2474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spc="-150" dirty="0">
                <a:solidFill>
                  <a:srgbClr val="F2A00C"/>
                </a:solidFill>
                <a:latin typeface="+mj-lt"/>
              </a:rPr>
              <a:t>11:30</a:t>
            </a:r>
            <a:r>
              <a:rPr kumimoji="1" lang="ja-JP" altLang="en-US" sz="3600" spc="-150" dirty="0">
                <a:solidFill>
                  <a:srgbClr val="F2A00C"/>
                </a:solidFill>
                <a:latin typeface="+mj-lt"/>
              </a:rPr>
              <a:t>～</a:t>
            </a:r>
            <a:endParaRPr kumimoji="1" lang="en-US" altLang="ja-JP" sz="3600" spc="-150" dirty="0">
              <a:solidFill>
                <a:srgbClr val="F2A00C"/>
              </a:solidFill>
              <a:latin typeface="+mj-lt"/>
            </a:endParaRPr>
          </a:p>
          <a:p>
            <a:r>
              <a:rPr lang="ja-JP" altLang="en-US" sz="3600" spc="-150" dirty="0">
                <a:solidFill>
                  <a:srgbClr val="F2A00C"/>
                </a:solidFill>
                <a:latin typeface="+mj-lt"/>
              </a:rPr>
              <a:t>　　</a:t>
            </a:r>
            <a:r>
              <a:rPr lang="en-US" altLang="ja-JP" sz="3600" spc="-150" dirty="0">
                <a:solidFill>
                  <a:srgbClr val="F2A00C"/>
                </a:solidFill>
                <a:latin typeface="+mj-lt"/>
              </a:rPr>
              <a:t>15:00</a:t>
            </a:r>
            <a:endParaRPr kumimoji="1" lang="ja-JP" altLang="en-US" sz="6000" spc="-150" dirty="0">
              <a:solidFill>
                <a:srgbClr val="F2A00C"/>
              </a:solidFill>
              <a:latin typeface="+mj-lt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99621" y="2694435"/>
            <a:ext cx="4181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300" dirty="0">
                <a:solidFill>
                  <a:srgbClr val="F4B414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お好み焼き</a:t>
            </a:r>
            <a:endParaRPr kumimoji="1" lang="ja-JP" altLang="en-US" sz="3200" b="1" spc="300" dirty="0">
              <a:solidFill>
                <a:srgbClr val="F4B414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64760" y="3349184"/>
            <a:ext cx="3780000" cy="127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kumimoji="1"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ひなたオリジナルのお好み焼き</a:t>
            </a:r>
            <a:endParaRPr kumimoji="1"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です。とろっとした食感がくせに♪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スープ・ドリンク付き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50681" y="5490657"/>
            <a:ext cx="37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pc="300" dirty="0">
                <a:solidFill>
                  <a:srgbClr val="F4B414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お好み焼き</a:t>
            </a:r>
            <a:r>
              <a:rPr kumimoji="1" lang="ja-JP" altLang="en-US" sz="2600" b="1" spc="300" dirty="0">
                <a:solidFill>
                  <a:srgbClr val="F4B414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チーズ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64760" y="6126788"/>
            <a:ext cx="3780000" cy="127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ひなたオリジナルのお好み焼きに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チーズをたっぷりトッピング♪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スープ・ドリンク付き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64760" y="8161520"/>
            <a:ext cx="37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pc="300" dirty="0">
                <a:solidFill>
                  <a:srgbClr val="F4B414"/>
                </a:solidFill>
                <a:latin typeface="+mj-lt"/>
              </a:rPr>
              <a:t>豚の焼き肉丼</a:t>
            </a:r>
          </a:p>
        </p:txBody>
      </p:sp>
      <p:cxnSp>
        <p:nvCxnSpPr>
          <p:cNvPr id="99" name="直線コネクタ 98"/>
          <p:cNvCxnSpPr/>
          <p:nvPr/>
        </p:nvCxnSpPr>
        <p:spPr>
          <a:xfrm>
            <a:off x="681439" y="8762652"/>
            <a:ext cx="3355989" cy="0"/>
          </a:xfrm>
          <a:prstGeom prst="line">
            <a:avLst/>
          </a:prstGeom>
          <a:ln w="57150">
            <a:solidFill>
              <a:srgbClr val="F4B41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664760" y="8852060"/>
            <a:ext cx="3780000" cy="127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豚肉と野菜を炒めて焼き肉風に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仕上げました。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tabLst>
                <a:tab pos="3138488" algn="l"/>
              </a:tabLst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スープ・ドリンク付き　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681439" y="6037380"/>
            <a:ext cx="3355989" cy="0"/>
          </a:xfrm>
          <a:prstGeom prst="line">
            <a:avLst/>
          </a:prstGeom>
          <a:ln w="57150">
            <a:solidFill>
              <a:srgbClr val="F4B41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81439" y="3259776"/>
            <a:ext cx="3355989" cy="0"/>
          </a:xfrm>
          <a:prstGeom prst="line">
            <a:avLst/>
          </a:prstGeom>
          <a:ln w="57150">
            <a:solidFill>
              <a:srgbClr val="F4B41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298310" y="2357750"/>
            <a:ext cx="6928346" cy="2520000"/>
          </a:xfrm>
          <a:prstGeom prst="roundRect">
            <a:avLst/>
          </a:prstGeom>
          <a:noFill/>
          <a:ln w="50800">
            <a:solidFill>
              <a:srgbClr val="F4B41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334606" y="5119050"/>
            <a:ext cx="6928346" cy="2520000"/>
          </a:xfrm>
          <a:prstGeom prst="roundRect">
            <a:avLst/>
          </a:prstGeom>
          <a:noFill/>
          <a:ln w="50800">
            <a:solidFill>
              <a:srgbClr val="F4B41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334606" y="7865864"/>
            <a:ext cx="6928346" cy="2520000"/>
          </a:xfrm>
          <a:prstGeom prst="roundRect">
            <a:avLst/>
          </a:prstGeom>
          <a:noFill/>
          <a:ln w="50800">
            <a:solidFill>
              <a:srgbClr val="F4B41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プレースホルダー 2" descr="皿の上にあるパスタ&#10;&#10;自動的に生成された説明">
            <a:extLst>
              <a:ext uri="{FF2B5EF4-FFF2-40B4-BE49-F238E27FC236}">
                <a16:creationId xmlns:a16="http://schemas.microsoft.com/office/drawing/2014/main" id="{D3E429D4-2242-4DC4-AB5F-2362EADC98E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" b="1513"/>
          <a:stretch>
            <a:fillRect/>
          </a:stretch>
        </p:blipFill>
        <p:spPr>
          <a:xfrm>
            <a:off x="4145611" y="2514248"/>
            <a:ext cx="2941561" cy="2208972"/>
          </a:xfrm>
        </p:spPr>
      </p:pic>
      <p:pic>
        <p:nvPicPr>
          <p:cNvPr id="10" name="図プレースホルダー 9" descr="皿の上にあるパスタ&#10;&#10;自動的に生成された説明">
            <a:extLst>
              <a:ext uri="{FF2B5EF4-FFF2-40B4-BE49-F238E27FC236}">
                <a16:creationId xmlns:a16="http://schemas.microsoft.com/office/drawing/2014/main" id="{487502FB-9DB3-4CAD-A4C1-236929BF024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" b="1478"/>
          <a:stretch>
            <a:fillRect/>
          </a:stretch>
        </p:blipFill>
        <p:spPr/>
      </p:pic>
      <p:pic>
        <p:nvPicPr>
          <p:cNvPr id="12" name="図プレースホルダー 11" descr="ボウルに盛られた料理&#10;&#10;自動的に生成された説明">
            <a:extLst>
              <a:ext uri="{FF2B5EF4-FFF2-40B4-BE49-F238E27FC236}">
                <a16:creationId xmlns:a16="http://schemas.microsoft.com/office/drawing/2014/main" id="{45834614-A47D-4C18-970D-1990D91D55E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r="4"/>
          <a:stretch>
            <a:fillRect/>
          </a:stretch>
        </p:blipFill>
        <p:spPr/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8616FF-C9EA-437C-85CB-D2964780D0FA}"/>
              </a:ext>
            </a:extLst>
          </p:cNvPr>
          <p:cNvSpPr txBox="1"/>
          <p:nvPr/>
        </p:nvSpPr>
        <p:spPr>
          <a:xfrm>
            <a:off x="2960046" y="4251852"/>
            <a:ext cx="1265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u="sng" dirty="0"/>
              <a:t>700-</a:t>
            </a:r>
            <a:endParaRPr kumimoji="1" lang="ja-JP" altLang="en-US" sz="3200" u="sng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39950F-67E2-402C-B236-0A688525BBAF}"/>
              </a:ext>
            </a:extLst>
          </p:cNvPr>
          <p:cNvSpPr txBox="1"/>
          <p:nvPr/>
        </p:nvSpPr>
        <p:spPr>
          <a:xfrm>
            <a:off x="3027643" y="7009265"/>
            <a:ext cx="1197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u="sng" dirty="0"/>
              <a:t>800-</a:t>
            </a:r>
            <a:endParaRPr kumimoji="1" lang="ja-JP" altLang="en-US" sz="3200" u="sng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C7C64CB-5EBD-4DA8-98F6-99F3FC2910B9}"/>
              </a:ext>
            </a:extLst>
          </p:cNvPr>
          <p:cNvSpPr txBox="1"/>
          <p:nvPr/>
        </p:nvSpPr>
        <p:spPr>
          <a:xfrm>
            <a:off x="3027643" y="9749733"/>
            <a:ext cx="1197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u="sng" dirty="0"/>
              <a:t>700-</a:t>
            </a:r>
            <a:endParaRPr kumimoji="1" lang="ja-JP" altLang="en-US" sz="3200" u="sng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BA1578D-2D34-40C1-89EC-1A5075F8063A}"/>
              </a:ext>
            </a:extLst>
          </p:cNvPr>
          <p:cNvSpPr txBox="1"/>
          <p:nvPr/>
        </p:nvSpPr>
        <p:spPr>
          <a:xfrm>
            <a:off x="2879977" y="1563326"/>
            <a:ext cx="2474246" cy="41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bg1"/>
                </a:solidFill>
              </a:rPr>
              <a:t>※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各 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1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日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10</a:t>
            </a:r>
            <a:r>
              <a:rPr lang="ja-JP" altLang="en-US" sz="2000" b="1" dirty="0">
                <a:solidFill>
                  <a:schemeClr val="bg1"/>
                </a:solidFill>
              </a:rPr>
              <a:t>食 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限定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38AF2B-DD1A-490B-B086-935EBC8BF78A}"/>
              </a:ext>
            </a:extLst>
          </p:cNvPr>
          <p:cNvSpPr txBox="1"/>
          <p:nvPr/>
        </p:nvSpPr>
        <p:spPr>
          <a:xfrm>
            <a:off x="233539" y="1529071"/>
            <a:ext cx="29600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j-ea"/>
                <a:ea typeface="+mj-ea"/>
              </a:rPr>
              <a:t>BOOK&amp;CAFÉ</a:t>
            </a:r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kumimoji="1"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ひなた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nu_tp_004.potx" id="{035607D7-5D79-420B-94AE-7F0B164C9F34}" vid="{E1336032-4734-4B06-8AFD-6B6ABE0E86A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menu_tp_004</Template>
  <TotalTime>100</TotalTime>
  <Words>74</Words>
  <Application>Microsoft Office PowerPoint</Application>
  <PresentationFormat>ユーザー設定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Arial Black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hirata.natsumi@ruby.plala.or.jp</dc:creator>
  <cp:lastModifiedBy>hirata.natsumi@ruby.plala.or.jp</cp:lastModifiedBy>
  <cp:revision>8</cp:revision>
  <cp:lastPrinted>2019-10-16T01:52:18Z</cp:lastPrinted>
  <dcterms:created xsi:type="dcterms:W3CDTF">2019-10-14T05:45:34Z</dcterms:created>
  <dcterms:modified xsi:type="dcterms:W3CDTF">2019-10-16T02:03:27Z</dcterms:modified>
</cp:coreProperties>
</file>